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3-2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7-1.png>
</file>

<file path=ppt/media/image-17-2.png>
</file>

<file path=ppt/media/image-18-1.png>
</file>

<file path=ppt/media/image-18-2.png>
</file>

<file path=ppt/media/image-19-1.png>
</file>

<file path=ppt/media/image-19-2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151340"/>
            <a:ext cx="10554414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Автоматизация сбора и анализа анкет с hh.ru</a:t>
            </a:r>
            <a:endParaRPr lang="en-US" sz="6036" dirty="0"/>
          </a:p>
        </p:txBody>
      </p:sp>
      <p:sp>
        <p:nvSpPr>
          <p:cNvPr id="5" name="Text 2"/>
          <p:cNvSpPr/>
          <p:nvPr/>
        </p:nvSpPr>
        <p:spPr>
          <a:xfrm>
            <a:off x="2037993" y="451211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bli3 procrastination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51174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Муратшин Динияр 10 класс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572273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Васильев Данил 10 класс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367683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Видео презентация бота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132171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70885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Плюсы созданного telegram bota: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93394" y="396513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Асинхронность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40936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Многофункциональность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85358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Удобство в использовании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29780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Интуитивно понятный интерфейс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74202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Дополнительно реализованные функции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01228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150995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Фронтенд разработан с использованием фреймворка Bootstrap, что обеспечивает адаптивный дизайн и легкость в работе с CSS. Бекенд реализован на основе фреймворка Flask и использует асинхронную библиотеку aiomysql для работы с базой данных.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6652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03928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Реализация функций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49818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Уведомление об изменении  в избранных анкетах: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Каждый час идёт запрос по избранным анкетам, в случае, если в анкете появляются изменения, на почту пользователя приходит уведомление, что Конкретный Кандидат внёс какие то правки в своё резюме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545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9324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Реализованные функции 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6985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Создание кастомных фильтров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14278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Получение и сортировка подходящих анкет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58700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просмотреть каждую анкету подробно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03122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добавить анкету в избранное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47544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Просмотр избранных анкет в дальнейшем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91966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Уведомление об изменении в избранных анкетах на почту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36768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Видео презентация web site 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7639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Web site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715107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Плюсы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93394" y="440936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Понятный интерфейс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85358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Асинхронный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529780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Удобная реализация функций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190042"/>
            <a:ext cx="740961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Дополнительные фишки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Таблица с аккаунтами пользователей, фильтрами и анкетами хранится в  БД развёрнутом на облачном хранилище cp.jino.ru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1900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Вывод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Реализовали telegram бота и web site с удобным интерфейсом, выполнив все запрашиваемые функции и добавим дополнительные для удобства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106930"/>
            <a:ext cx="10554414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 for your time</a:t>
            </a:r>
            <a:endParaRPr lang="en-US" sz="6036" dirty="0"/>
          </a:p>
        </p:txBody>
      </p:sp>
      <p:sp>
        <p:nvSpPr>
          <p:cNvPr id="5" name="Text 2"/>
          <p:cNvSpPr/>
          <p:nvPr/>
        </p:nvSpPr>
        <p:spPr>
          <a:xfrm>
            <a:off x="2037993" y="446770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5073015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bli3 procrastination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76726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98752"/>
            <a:ext cx="60839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Концепция решения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3746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Примерное представление объёма предстоящей работы и макет продукта: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14278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Telegram бот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8700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Web сайт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503122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Скрипт для автообновления базы данных и рассылки изменений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47544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Общее облачное хранение базы данных telegram бота и web сайта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888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Stack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738" y="2227540"/>
            <a:ext cx="8924925" cy="4913114"/>
          </a:xfrm>
          <a:prstGeom prst="rect">
            <a:avLst/>
          </a:prstGeom>
        </p:spPr>
      </p:pic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842855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981569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Реализация функций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67582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Дефолтный фильтр: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Состоит из должность: "Программист", предыдущая должность: "Программист", опыт работы: "10 лет", требуемая ЗП: "Не более 100к"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665214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03928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Реализация функций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49818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Создание кастомных фильтров: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Пользователь вводит нужные ему критерии для поиска и их значения. Алгоритм сохраняет настройки фильтра в облачное БД, что позволяем ему использовать их как в telegram боте, так и на сайте.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665214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03928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Реализация функций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49818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Рейтинг: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Проходимся по всем анкетам и в случае совпадения данных из анкеты и данных в фильтре добавляем заданный коэффициент. После этого вычитаем запрашиваемое ЗП и прибавляем опыт работы умноженный на его коэффициент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665214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03928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Реализация функций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498181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Предсказание достойной ЗП на рынке: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Обучена модель регрессии CatBoost на более чем 500к анкетах с hh.ru. Она принимает данные анкеты и выдаёт для кандидата ЗП, которого он достоен на нынешнем рынке с его умениями и опытом.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51754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790468"/>
            <a:ext cx="10554414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99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Telegram bot написан на aiogram, что делает его асинхронным и быстрым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48472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Реализованные функции (1 слайд) 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09003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Регистрация и авторизация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5342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Поиск анкет по дефолтному фильтру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97847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Создание и настройка кастомных фильтров с выбранными парметрами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42270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Система рейтинга для сортировки найденных анкет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866924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Вывод заданного количества отсортированных анкет, где первая самая подходящая по фильтру, а последняя самая неподходящая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98940"/>
            <a:ext cx="59370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FF40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Telegram bot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3765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Реализованные функции (2 слайд) 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74296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просмотреть каждую анкету подробно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187190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Рядом с запрашиваемой зарплатой кандидата модель машинного обучения на основе данных анкеты считает его реально достойную зарплату на рынке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8681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добавить анкету в "Избранные" и в дальнейшем просмотреть её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43103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поменять статус анкеты на: "Собеседование", "Трудоустройство" и "Сотрудник"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87525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Возможность посмотреть сохранённые и избранные анкеты, чтобы знать количество кадров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2024-04-20T05:19:53Z</dcterms:created>
  <dcterms:modified xsi:type="dcterms:W3CDTF">2024-04-20T05:19:53Z</dcterms:modified>
</cp:coreProperties>
</file>